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gif" manifest:full-path="Pictures/100002000000000A0000000AD0B8BA86.gif"/>
  <manifest:file-entry manifest:media-type="" manifest:full-path="Pictures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OpenSymbol" svg:font-family="OpenSymbol"/>
    <style:font-face style:name="Times New Roman1" svg:font-family="'Times New Roman'" style:font-family-generic="roman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</style:style>
    <style:style style:name="P2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</style:style>
    <style:style style:name="P3" style:family="paragraph" style:parent-style-name="Standard">
      <style:paragraph-properties fo:text-align="justify" style:justify-single-word="false"/>
      <style:text-properties fo:font-weight="normal" style:font-weight-asian="normal" style:font-weight-complex="normal"/>
    </style:style>
    <style:style style:name="P4" style:family="paragraph" style:parent-style-name="Standard">
      <style:paragraph-properties fo:text-align="center" style:justify-single-word="false"/>
      <style:text-properties fo:font-size="12pt" fo:font-weight="bold" style:font-size-asian="12pt" style:font-weight-asian="bold" style:font-size-complex="12pt" style:font-weight-complex="bold"/>
    </style:style>
    <style:style style:name="P5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12pt" style:font-size-asian="12pt" style:font-size-complex="12pt"/>
    </style:style>
    <style:style style:name="P6" style:family="paragraph" style:parent-style-name="Standard">
      <style:paragraph-properties fo:text-align="center" style:justify-single-word="false">
        <style:tab-stops>
          <style:tab-stop style:position="3.995cm"/>
        </style:tab-stops>
      </style:paragraph-properties>
      <style:text-properties fo:font-size="8pt" fo:font-weight="bold" style:font-size-asian="8pt" style:font-weight-asian="bold" style:font-size-complex="8pt" style:font-weight-complex="bold"/>
    </style:style>
    <style:style style:name="P7" style:family="paragraph" style:parent-style-name="Standard">
      <style:paragraph-properties fo:text-align="center" style:justify-single-word="false">
        <style:tab-stops>
          <style:tab-stop style:position="3.995cm"/>
        </style:tab-stops>
      </style:paragraph-properties>
    </style:style>
    <style:style style:name="P8" style:family="paragraph" style:parent-style-name="Standard">
      <style:paragraph-properties fo:text-align="center" style:justify-single-word="false">
        <style:tab-stops>
          <style:tab-stop style:position="3.995cm"/>
        </style:tab-stops>
      </style:paragraph-properties>
      <style:text-properties fo:font-size="16pt" style:font-size-asian="16pt" style:font-size-complex="16pt"/>
    </style:style>
    <style:style style:name="P9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9pt" style:font-size-asian="9pt" style:font-size-complex="9pt"/>
    </style:style>
    <style:style style:name="P10" style:family="paragraph" style:parent-style-name="Standard">
      <style:paragraph-properties fo:margin-left="9.428cm" fo:margin-right="0.009cm" fo:text-align="start" style:justify-single-word="false" fo:text-indent="0cm" style:auto-text-indent="false"/>
      <style:text-properties fo:font-weight="normal" style:font-weight-asian="normal" style:font-weight-complex="normal"/>
    </style:style>
    <style:style style:name="P11" style:family="paragraph" style:parent-style-name="Standard">
      <style:paragraph-properties fo:margin-left="9.428cm" fo:margin-right="0.009cm" fo:text-align="end" style:justify-single-word="false" fo:text-indent="0cm" style:auto-text-indent="false"/>
      <style:text-properties fo:font-weight="normal" style:font-weight-asian="normal" style:font-weight-complex="normal"/>
    </style:style>
    <style:style style:name="P12" style:family="paragraph" style:parent-style-name="Standard">
      <style:paragraph-properties fo:margin-left="0.009cm" fo:margin-right="0.009cm" fo:text-align="justify" style:justify-single-word="false" fo:text-indent="0cm" style:auto-text-indent="false">
        <style:tab-stops>
          <style:tab-stop style:position="3.995cm"/>
        </style:tab-stops>
      </style:paragraph-properties>
      <style:text-properties fo:font-size="10pt" fo:font-weight="normal" style:font-size-asian="10pt" style:font-weight-asian="normal" style:font-size-complex="10pt" style:font-weight-complex="normal"/>
    </style:style>
    <style:style style:name="T1" style:family="text">
      <style:text-properties style:text-underline-style="solid" style:text-underline-width="auto" style:text-underline-color="font-color"/>
    </style:style>
    <style:style style:name="T2" style:family="text">
      <style:text-properties style:font-name="Times New Roman" fo:font-size="12pt" fo:font-style="normal" style:font-size-asian="12pt" style:font-style-asian="normal" style:font-size-complex="12pt" style:font-style-complex="normal"/>
    </style:style>
    <style:style style:name="T3" style:family="text">
      <style:text-properties style:font-name="Times New Roman" fo:font-size="12pt" fo:font-style="normal" style:text-underline-style="solid" style:text-underline-width="auto" style:text-underline-color="font-color" style:font-size-asian="12pt" style:font-style-asian="normal" style:font-size-complex="12pt" style:font-style-complex="normal"/>
    </style:style>
    <style:style style:name="T4" style:family="text">
      <style:text-properties style:font-name="Times New Roman" fo:font-size="12pt" fo:font-style="italic" style:font-size-asian="12pt" style:font-style-asian="italic" style:font-size-complex="12pt" style:font-style-complex="italic"/>
    </style:style>
    <style:style style:name="T5" style:family="text">
      <style:text-properties style:font-name="Times New Roman1" fo:font-size="16pt" style:font-name-asian="Times New Roman1" style:font-size-asian="16pt" style:font-name-complex="Times New Roman1" style:font-size-complex="16pt"/>
    </style:style>
    <style:style style:name="T6" style:family="text">
      <style:text-properties style:font-name="Times New Roman1" fo:font-size="12pt" style:font-name-asian="Times New Roman1" style:font-size-asian="12pt" style:font-name-complex="Times New Roman1" style:font-size-complex="12pt"/>
    </style:style>
    <style:style style:name="T7" style:family="text">
      <style:text-properties fo:font-size="8pt" fo:font-weight="bold" style:font-size-asian="8pt" style:font-weight-asian="bold" style:font-size-complex="8pt" style:font-weight-complex="bold"/>
    </style:style>
    <style:style style:name="T8" style:family="text">
      <style:text-properties fo:font-size="8pt" fo:font-style="italic" fo:font-weight="bold" style:font-size-asian="8pt" style:font-style-asian="italic" style:font-weight-asian="bold" style:font-size-complex="8pt" style:font-style-complex="italic"/>
    </style:style>
    <style:style style:name="T9" style:family="text">
      <style:text-properties fo:font-size="12pt" fo:font-weight="normal" style:font-size-asian="12pt" style:font-weight-asian="normal" style:font-size-complex="12pt" style:font-weight-complex="normal"/>
    </style:style>
    <style:style style:name="T10" style:family="text">
      <style:text-properties fo:font-size="12pt" style:font-size-asian="12pt" style:font-size-complex="12pt"/>
    </style:style>
    <text:list-style style:name="L1">
      <text:list-level-style-image text:level="1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1.27cm" fo:text-indent="-0.635cm" fo:margin-left="1.27cm"/>
        </style:list-level-properties>
      </text:list-level-style-image>
      <text:list-level-style-image text:level="2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1.905cm" fo:text-indent="-0.635cm" fo:margin-left="1.905cm"/>
        </style:list-level-properties>
      </text:list-level-style-image>
      <text:list-level-style-image text:level="3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2.54cm" fo:text-indent="-0.635cm" fo:margin-left="2.54cm"/>
        </style:list-level-properties>
      </text:list-level-style-image>
      <text:list-level-style-image text:level="4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3.175cm" fo:text-indent="-0.635cm" fo:margin-left="3.175cm"/>
        </style:list-level-properties>
      </text:list-level-style-image>
      <text:list-level-style-image text:level="5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3.81cm" fo:text-indent="-0.635cm" fo:margin-left="3.81cm"/>
        </style:list-level-properties>
      </text:list-level-style-image>
      <text:list-level-style-image text:level="6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4.445cm" fo:text-indent="-0.635cm" fo:margin-left="4.445cm"/>
        </style:list-level-properties>
      </text:list-level-style-image>
      <text:list-level-style-image text:level="7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5.08cm" fo:text-indent="-0.635cm" fo:margin-left="5.08cm"/>
        </style:list-level-properties>
      </text:list-level-style-image>
      <text:list-level-style-image text:level="8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5.715cm" fo:text-indent="-0.635cm" fo:margin-left="5.715cm"/>
        </style:list-level-properties>
      </text:list-level-style-image>
      <text:list-level-style-image text:level="9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6.35cm" fo:text-indent="-0.635cm" fo:margin-left="6.35cm"/>
        </style:list-level-properties>
      </text:list-level-style-image>
      <text:list-level-style-image text:level="10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6.985cm" fo:text-indent="-0.635cm" fo:margin-left="6.985cm"/>
        </style:list-level-properties>
      </text:list-level-style-image>
    </text:list-style>
  </office:automatic-styles>
  <office:body>
    <office:text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11">Allegato A</text:p>
      <text:p text:style-name="P10"/>
      <text:p text:style-name="P10">Alla Cortese Attenzione</text:p>
      <text:p text:style-name="P10">Presidente del Consiglio Comunale</text:p>
      <text:p text:style-name="P10">Via Roma, 2</text:p>
      <text:p text:style-name="P10">20020 ARESE (MI)</text:p>
      <text:p text:style-name="P10"/>
      <text:p text:style-name="P3">
        Oggetto: richiesta autorizzazione, 
        <text:span text:style-name="T1">in via continuativa</text:span>
        , ad effettuare riprese fotografiche e/o audiovisive
        <text:span text:style-name="T2"> ai sensi articolo 3 Regolamento Comunale per la </text:span>
        <text:span text:style-name="T4">“disciplina delle attività di ripresa audiovisiva e diffusione delle sedute del consiglio comunale”</text:span>
        <text:span text:style-name="T2"> (</text:span>
        <text:span text:style-name="T3">giornalisti, fotoreporter e operatori di testate giornalistiche, emittenti radio e/o televisive</text:span>
        <text:span text:style-name="T2">)</text:span>
      </text:p>
      <text:p text:style-name="P4"/>
      <text:p text:style-name="P1">Il/La sottoscritto/a _________________________________________ nato/a a ________________________ il ____________ in qualità di:</text:p>
      <text:p text:style-name="P6">(barrare la casella di proprio interesse)</text:p>
      <text:p text:style-name="P7"/>
      <text:list xml:id="list30153993" text:style-name="L1">
        <text:list-header>
          <text:p text:style-name="P2">
            <text:span text:style-name="T5">
              □ 
              <text:s/>
            </text:span>
            giornalista (specificare eventuale testata giornalistica/televisiva) _______________
          </text:p>
          <text:p text:style-name="P2">_____________________________________________________________________</text:p>
          <text:p text:style-name="P2"/>
          <text:p text:style-name="P2">
            <text:span text:style-name="T5">
              □ 
              <text:s/>
            </text:span>
            fotoreporter (specificare eventuale testata giornalistica/televisiva) ______________
          </text:p>
          <text:p text:style-name="P2">_____________________________________________________________________</text:p>
          <text:p text:style-name="P2"/>
          <text:p text:style-name="P2">
            <text:span text:style-name="T5">
              □ 
              <text:s/>
            </text:span>
            operatore di testata giornalistica (specificare quale) _________________________
          </text:p>
          <text:p text:style-name="P2">_____________________________________________________________________</text:p>
          <text:p text:style-name="P2"/>
          <text:p text:style-name="P2">
            <text:span text:style-name="T5">
              □ 
              <text:s/>
            </text:span>
            operatore di emittente radiofonica (specificare quale) ________________________
          </text:p>
          <text:p text:style-name="P2">_____________________________________________________________________</text:p>
          <text:p text:style-name="P2"/>
          <text:p text:style-name="P2">
            <text:span text:style-name="T5">
              □ 
              <text:s/>
            </text:span>
            operatore di emittente televisiva (specificare quale) _________________________
          </text:p>
          <text:p text:style-name="P2">_____________________________________________________________________</text:p>
        </text:list-header>
      </text:list>
      <text:p text:style-name="P1"/>
      <text:p text:style-name="P8">C H I E D E</text:p>
      <text:p text:style-name="P1">
        di poter effettuare in via continuativa 
        <text:span text:style-name="T7">
          (barrare la casella di proprio interesse) 
          <text:s/>
        </text:span>
        <text:span text:style-name="T9">riprese</text:span>
      </text:p>
      <text:p text:style-name="P1"/>
      <text:list xml:id="list30189630" text:continue-numbering="true" text:style-name="L1">
        <text:list-header>
          <text:p text:style-name="P2">
            <text:span text:style-name="T5">
              □ 
              <text:s/>
            </text:span>
            <text:span text:style-name="T6">fotografiche</text:span>
          </text:p>
          <text:p text:style-name="P2">
            <text:span text:style-name="T5">
              □ 
              <text:s/>
            </text:span>
            <text:span text:style-name="T6">audiovisive</text:span>
          </text:p>
        </text:list-header>
      </text:list>
      <text:p text:style-name="P1"/>
      <text:p text:style-name="P9"/>
      <text:p text:style-name="P1"/>
      <text:p text:style-name="P1">
        A tal fine dichiara di aver preso visione del vigente “Regolame
        <text:span text:style-name="T10">
          nto delle attività di ripresa audiovisiva e diffusione delle sedute del consiglio comunale”, impegnandosi al pieno rispetto delle prescrizioni in esso contenute con particolare riguardo ai contenuti di cui agli articoli 3, 4 
          <text:s/>
          e 6
        </text:span>
      </text:p>
      <text:p text:style-name="P5"/>
      <text:p text:style-name="P5">
        Arese, _________________ 
        <text:s text:c="58"/>
        <text:span text:style-name="T8">Firma leggibile e per esteso</text:span>
      </text:p>
      <text:p text:style-name="P5">
        <text:s text:c="94"/>
        ________________________
      </text:p>
      <text:p text:style-name="P12">Si allega copia fotostatica di un documento di identità.</text:p>
      <text:p text:style-name="P1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Natascia Sessa</meta:initial-creator>
    <meta:creation-date>2015-02-27T10:01:32.50</meta:creation-date>
    <meta:document-statistic meta:table-count="0" meta:image-count="0" meta:object-count="0" meta:page-count="1" meta:paragraph-count="26" meta:word-count="218" meta:character-count="2098"/>
    <dc:date>2015-02-27T10:02:09.35</dc:date>
    <dc:creator>Natascia Sessa</dc:creator>
    <meta:editing-duration>PT00H00M36S</meta:editing-duration>
    <meta:editing-cycles>1</meta:editing-cycles>
    <meta:generator>OpenOffice.org/3.2$Win32 OpenOffice.org_project/320m18$Build-9502</meta:generator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17992</config:config-item>
      <config:config-item config:name="ViewAreaLeft" config:type="int">0</config:config-item>
      <config:config-item config:name="ViewAreaWidth" config:type="int">25799</config:config-item>
      <config:config-item config:name="ViewAreaHeight" config:type="int">13654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21370</config:config-item>
          <config:config-item config:name="ViewTop" config:type="int">3002</config:config-item>
          <config:config-item config:name="VisibleLeft" config:type="int">0</config:config-item>
          <config:config-item config:name="VisibleTop" config:type="int">17992</config:config-item>
          <config:config-item config:name="VisibleRight" config:type="int">25797</config:config-item>
          <config:config-item config:name="VisibleBottom" config:type="int">31644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OpenSymbol" svg:font-family="OpenSymbol"/>
    <style:font-face style:name="Times New Roman1" svg:font-family="'Times New Roman'" style:font-family-generic="roman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/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